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13"/>
  </p:notesMasterIdLst>
  <p:handoutMasterIdLst>
    <p:handoutMasterId r:id="rId14"/>
  </p:handoutMasterIdLst>
  <p:sldIdLst>
    <p:sldId id="462" r:id="rId9"/>
    <p:sldId id="758" r:id="rId10"/>
    <p:sldId id="759" r:id="rId11"/>
    <p:sldId id="760" r:id="rId12"/>
  </p:sldIdLst>
  <p:sldSz cx="12192000" cy="6858000"/>
  <p:notesSz cx="9775825" cy="6645275"/>
  <p:custDataLst>
    <p:tags r:id="rId15"/>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3EAB3"/>
    <a:srgbClr val="00D2FE"/>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4653C-E114-B840-8A85-00FEFB3E9993}" v="1" dt="2020-09-23T14:18:55.034"/>
    <p1510:client id="{596D65C6-F3D3-9846-856D-029797305C22}" v="28" dt="2020-09-23T10:43:23.853"/>
    <p1510:client id="{953D2F70-524C-C944-BB90-CB1F4AB7C85B}" v="6" dt="2020-09-23T14:43:37.822"/>
    <p1510:client id="{D2CB3A09-BE9F-7548-B4FB-8CB5C5C74A98}" v="27" dt="2020-09-23T10:06:18.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57"/>
  </p:normalViewPr>
  <p:slideViewPr>
    <p:cSldViewPr snapToGrid="0" snapToObjects="1">
      <p:cViewPr varScale="1">
        <p:scale>
          <a:sx n="84" d="100"/>
          <a:sy n="84" d="100"/>
        </p:scale>
        <p:origin x="110" y="835"/>
      </p:cViewPr>
      <p:guideLst>
        <p:guide pos="3840"/>
        <p:guide orient="horz" pos="3771"/>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handoutMaster" Target="handoutMasters/handout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537E63F1-3E27-6245-BAB5-72F954921E1D}"/>
    <pc:docChg chg="custSel modSld">
      <pc:chgData name="Waller, Michelle" userId="269c6baa-3bea-43e2-b302-c27845c1a42b" providerId="ADAL" clId="{537E63F1-3E27-6245-BAB5-72F954921E1D}" dt="2020-09-23T14:16:07.304" v="0" actId="700"/>
      <pc:docMkLst>
        <pc:docMk/>
      </pc:docMkLst>
      <pc:sldChg chg="modSp mod modClrScheme chgLayout">
        <pc:chgData name="Waller, Michelle" userId="269c6baa-3bea-43e2-b302-c27845c1a42b" providerId="ADAL" clId="{537E63F1-3E27-6245-BAB5-72F954921E1D}" dt="2020-09-23T14:16:07.304" v="0" actId="700"/>
        <pc:sldMkLst>
          <pc:docMk/>
          <pc:sldMk cId="1112600258" sldId="462"/>
        </pc:sldMkLst>
        <pc:spChg chg="mod ord">
          <ac:chgData name="Waller, Michelle" userId="269c6baa-3bea-43e2-b302-c27845c1a42b" providerId="ADAL" clId="{537E63F1-3E27-6245-BAB5-72F954921E1D}" dt="2020-09-23T14:16:07.304" v="0" actId="700"/>
          <ac:spMkLst>
            <pc:docMk/>
            <pc:sldMk cId="1112600258" sldId="462"/>
            <ac:spMk id="2" creationId="{00000000-0000-0000-0000-000000000000}"/>
          </ac:spMkLst>
        </pc:spChg>
        <pc:spChg chg="mod ord">
          <ac:chgData name="Waller, Michelle" userId="269c6baa-3bea-43e2-b302-c27845c1a42b" providerId="ADAL" clId="{537E63F1-3E27-6245-BAB5-72F954921E1D}" dt="2020-09-23T14:16:07.304" v="0" actId="700"/>
          <ac:spMkLst>
            <pc:docMk/>
            <pc:sldMk cId="1112600258" sldId="462"/>
            <ac:spMk id="3" creationId="{00000000-0000-0000-0000-000000000000}"/>
          </ac:spMkLst>
        </pc:spChg>
      </pc:sldChg>
    </pc:docChg>
  </pc:docChgLst>
  <pc:docChgLst>
    <pc:chgData name="Waller, Michelle" userId="269c6baa-3bea-43e2-b302-c27845c1a42b" providerId="ADAL" clId="{2ADD3950-24BA-7F4D-A611-3579635766B1}"/>
    <pc:docChg chg="modSld">
      <pc:chgData name="Waller, Michelle" userId="269c6baa-3bea-43e2-b302-c27845c1a42b" providerId="ADAL" clId="{2ADD3950-24BA-7F4D-A611-3579635766B1}" dt="2020-09-23T13:23:34.952" v="17" actId="20577"/>
      <pc:docMkLst>
        <pc:docMk/>
      </pc:docMkLst>
      <pc:sldChg chg="modSp mod">
        <pc:chgData name="Waller, Michelle" userId="269c6baa-3bea-43e2-b302-c27845c1a42b" providerId="ADAL" clId="{2ADD3950-24BA-7F4D-A611-3579635766B1}" dt="2020-09-23T13:23:26.030" v="13" actId="20577"/>
        <pc:sldMkLst>
          <pc:docMk/>
          <pc:sldMk cId="3329272137" sldId="614"/>
        </pc:sldMkLst>
        <pc:spChg chg="mod">
          <ac:chgData name="Waller, Michelle" userId="269c6baa-3bea-43e2-b302-c27845c1a42b" providerId="ADAL" clId="{2ADD3950-24BA-7F4D-A611-3579635766B1}" dt="2020-09-23T13:23:26.030" v="13" actId="20577"/>
          <ac:spMkLst>
            <pc:docMk/>
            <pc:sldMk cId="3329272137" sldId="614"/>
            <ac:spMk id="2" creationId="{00000000-0000-0000-0000-000000000000}"/>
          </ac:spMkLst>
        </pc:spChg>
      </pc:sldChg>
      <pc:sldChg chg="modSp mod">
        <pc:chgData name="Waller, Michelle" userId="269c6baa-3bea-43e2-b302-c27845c1a42b" providerId="ADAL" clId="{2ADD3950-24BA-7F4D-A611-3579635766B1}" dt="2020-09-23T13:23:16.844" v="7" actId="20577"/>
        <pc:sldMkLst>
          <pc:docMk/>
          <pc:sldMk cId="1116385079" sldId="758"/>
        </pc:sldMkLst>
        <pc:spChg chg="mod">
          <ac:chgData name="Waller, Michelle" userId="269c6baa-3bea-43e2-b302-c27845c1a42b" providerId="ADAL" clId="{2ADD3950-24BA-7F4D-A611-3579635766B1}" dt="2020-09-23T13:23:16.844" v="7" actId="20577"/>
          <ac:spMkLst>
            <pc:docMk/>
            <pc:sldMk cId="1116385079" sldId="758"/>
            <ac:spMk id="9" creationId="{28BFD558-7C1A-3A4A-8CE5-9F2C19E807EE}"/>
          </ac:spMkLst>
        </pc:spChg>
      </pc:sldChg>
      <pc:sldChg chg="modSp mod">
        <pc:chgData name="Waller, Michelle" userId="269c6baa-3bea-43e2-b302-c27845c1a42b" providerId="ADAL" clId="{2ADD3950-24BA-7F4D-A611-3579635766B1}" dt="2020-09-23T13:23:34.952" v="17" actId="20577"/>
        <pc:sldMkLst>
          <pc:docMk/>
          <pc:sldMk cId="695633816" sldId="759"/>
        </pc:sldMkLst>
        <pc:spChg chg="mod">
          <ac:chgData name="Waller, Michelle" userId="269c6baa-3bea-43e2-b302-c27845c1a42b" providerId="ADAL" clId="{2ADD3950-24BA-7F4D-A611-3579635766B1}" dt="2020-09-23T13:23:34.952" v="17" actId="20577"/>
          <ac:spMkLst>
            <pc:docMk/>
            <pc:sldMk cId="695633816" sldId="759"/>
            <ac:spMk id="2" creationId="{00000000-0000-0000-0000-000000000000}"/>
          </ac:spMkLst>
        </pc:spChg>
      </pc:sldChg>
    </pc:docChg>
  </pc:docChgLst>
  <pc:docChgLst>
    <pc:chgData name="Waller, Michelle" userId="269c6baa-3bea-43e2-b302-c27845c1a42b" providerId="ADAL" clId="{953D2F70-524C-C944-BB90-CB1F4AB7C85B}"/>
    <pc:docChg chg="custSel addSld modSld">
      <pc:chgData name="Waller, Michelle" userId="269c6baa-3bea-43e2-b302-c27845c1a42b" providerId="ADAL" clId="{953D2F70-524C-C944-BB90-CB1F4AB7C85B}" dt="2020-09-24T10:02:29.933" v="36" actId="700"/>
      <pc:docMkLst>
        <pc:docMk/>
      </pc:docMkLst>
      <pc:sldChg chg="modSp mod modClrScheme chgLayout">
        <pc:chgData name="Waller, Michelle" userId="269c6baa-3bea-43e2-b302-c27845c1a42b" providerId="ADAL" clId="{953D2F70-524C-C944-BB90-CB1F4AB7C85B}" dt="2020-09-24T10:02:29.933" v="36" actId="700"/>
        <pc:sldMkLst>
          <pc:docMk/>
          <pc:sldMk cId="1112600258" sldId="462"/>
        </pc:sldMkLst>
        <pc:spChg chg="mod ord">
          <ac:chgData name="Waller, Michelle" userId="269c6baa-3bea-43e2-b302-c27845c1a42b" providerId="ADAL" clId="{953D2F70-524C-C944-BB90-CB1F4AB7C85B}" dt="2020-09-24T10:02:29.933" v="36" actId="700"/>
          <ac:spMkLst>
            <pc:docMk/>
            <pc:sldMk cId="1112600258" sldId="462"/>
            <ac:spMk id="2" creationId="{00000000-0000-0000-0000-000000000000}"/>
          </ac:spMkLst>
        </pc:spChg>
        <pc:spChg chg="mod ord">
          <ac:chgData name="Waller, Michelle" userId="269c6baa-3bea-43e2-b302-c27845c1a42b" providerId="ADAL" clId="{953D2F70-524C-C944-BB90-CB1F4AB7C85B}" dt="2020-09-24T10:02:29.933" v="36" actId="700"/>
          <ac:spMkLst>
            <pc:docMk/>
            <pc:sldMk cId="1112600258" sldId="462"/>
            <ac:spMk id="3" creationId="{00000000-0000-0000-0000-000000000000}"/>
          </ac:spMkLst>
        </pc:spChg>
      </pc:sldChg>
      <pc:sldChg chg="modSp mod">
        <pc:chgData name="Waller, Michelle" userId="269c6baa-3bea-43e2-b302-c27845c1a42b" providerId="ADAL" clId="{953D2F70-524C-C944-BB90-CB1F4AB7C85B}" dt="2020-09-24T09:41:56.495" v="34" actId="948"/>
        <pc:sldMkLst>
          <pc:docMk/>
          <pc:sldMk cId="1116385079" sldId="758"/>
        </pc:sldMkLst>
        <pc:spChg chg="mod">
          <ac:chgData name="Waller, Michelle" userId="269c6baa-3bea-43e2-b302-c27845c1a42b" providerId="ADAL" clId="{953D2F70-524C-C944-BB90-CB1F4AB7C85B}" dt="2020-09-24T09:41:56.495" v="34" actId="948"/>
          <ac:spMkLst>
            <pc:docMk/>
            <pc:sldMk cId="1116385079" sldId="758"/>
            <ac:spMk id="9" creationId="{28BFD558-7C1A-3A4A-8CE5-9F2C19E807EE}"/>
          </ac:spMkLst>
        </pc:spChg>
      </pc:sldChg>
      <pc:sldChg chg="addSp delSp modSp add mod modClrScheme chgLayout">
        <pc:chgData name="Waller, Michelle" userId="269c6baa-3bea-43e2-b302-c27845c1a42b" providerId="ADAL" clId="{953D2F70-524C-C944-BB90-CB1F4AB7C85B}" dt="2020-09-24T09:42:08.464" v="35" actId="948"/>
        <pc:sldMkLst>
          <pc:docMk/>
          <pc:sldMk cId="2352843579" sldId="759"/>
        </pc:sldMkLst>
        <pc:spChg chg="del mod ord">
          <ac:chgData name="Waller, Michelle" userId="269c6baa-3bea-43e2-b302-c27845c1a42b" providerId="ADAL" clId="{953D2F70-524C-C944-BB90-CB1F4AB7C85B}" dt="2020-09-23T14:39:15.250" v="1" actId="700"/>
          <ac:spMkLst>
            <pc:docMk/>
            <pc:sldMk cId="2352843579" sldId="759"/>
            <ac:spMk id="2" creationId="{E7F68A19-5B49-C349-B1D2-0DFF8A933810}"/>
          </ac:spMkLst>
        </pc:spChg>
        <pc:spChg chg="mod ord">
          <ac:chgData name="Waller, Michelle" userId="269c6baa-3bea-43e2-b302-c27845c1a42b" providerId="ADAL" clId="{953D2F70-524C-C944-BB90-CB1F4AB7C85B}" dt="2020-09-23T14:39:45.297" v="3" actId="700"/>
          <ac:spMkLst>
            <pc:docMk/>
            <pc:sldMk cId="2352843579" sldId="759"/>
            <ac:spMk id="3" creationId="{E6BEDCC5-97D5-B244-8529-D4408D487DCD}"/>
          </ac:spMkLst>
        </pc:spChg>
        <pc:spChg chg="del mod ord">
          <ac:chgData name="Waller, Michelle" userId="269c6baa-3bea-43e2-b302-c27845c1a42b" providerId="ADAL" clId="{953D2F70-524C-C944-BB90-CB1F4AB7C85B}" dt="2020-09-23T14:39:15.250" v="1" actId="700"/>
          <ac:spMkLst>
            <pc:docMk/>
            <pc:sldMk cId="2352843579" sldId="759"/>
            <ac:spMk id="4" creationId="{00F7EC25-63E1-5A44-9223-CA73469B2086}"/>
          </ac:spMkLst>
        </pc:spChg>
        <pc:spChg chg="add del mod ord">
          <ac:chgData name="Waller, Michelle" userId="269c6baa-3bea-43e2-b302-c27845c1a42b" providerId="ADAL" clId="{953D2F70-524C-C944-BB90-CB1F4AB7C85B}" dt="2020-09-23T14:39:27.795" v="2" actId="700"/>
          <ac:spMkLst>
            <pc:docMk/>
            <pc:sldMk cId="2352843579" sldId="759"/>
            <ac:spMk id="5" creationId="{3D9BAC56-1346-3944-A363-442330CE66B9}"/>
          </ac:spMkLst>
        </pc:spChg>
        <pc:spChg chg="add del mod ord">
          <ac:chgData name="Waller, Michelle" userId="269c6baa-3bea-43e2-b302-c27845c1a42b" providerId="ADAL" clId="{953D2F70-524C-C944-BB90-CB1F4AB7C85B}" dt="2020-09-23T14:39:27.795" v="2" actId="700"/>
          <ac:spMkLst>
            <pc:docMk/>
            <pc:sldMk cId="2352843579" sldId="759"/>
            <ac:spMk id="6" creationId="{F7069998-50C9-DB4A-8025-420D6E723829}"/>
          </ac:spMkLst>
        </pc:spChg>
        <pc:spChg chg="add del mod ord">
          <ac:chgData name="Waller, Michelle" userId="269c6baa-3bea-43e2-b302-c27845c1a42b" providerId="ADAL" clId="{953D2F70-524C-C944-BB90-CB1F4AB7C85B}" dt="2020-09-23T14:39:45.297" v="3" actId="700"/>
          <ac:spMkLst>
            <pc:docMk/>
            <pc:sldMk cId="2352843579" sldId="759"/>
            <ac:spMk id="7" creationId="{F8309653-FD1F-5942-B394-A2C4F88568DF}"/>
          </ac:spMkLst>
        </pc:spChg>
        <pc:spChg chg="add del mod ord">
          <ac:chgData name="Waller, Michelle" userId="269c6baa-3bea-43e2-b302-c27845c1a42b" providerId="ADAL" clId="{953D2F70-524C-C944-BB90-CB1F4AB7C85B}" dt="2020-09-23T14:39:45.297" v="3" actId="700"/>
          <ac:spMkLst>
            <pc:docMk/>
            <pc:sldMk cId="2352843579" sldId="759"/>
            <ac:spMk id="8" creationId="{CB2A1CE2-645A-EB45-89CE-5B63B0FED50D}"/>
          </ac:spMkLst>
        </pc:spChg>
        <pc:spChg chg="add del mod ord">
          <ac:chgData name="Waller, Michelle" userId="269c6baa-3bea-43e2-b302-c27845c1a42b" providerId="ADAL" clId="{953D2F70-524C-C944-BB90-CB1F4AB7C85B}" dt="2020-09-23T14:39:45.297" v="3" actId="700"/>
          <ac:spMkLst>
            <pc:docMk/>
            <pc:sldMk cId="2352843579" sldId="759"/>
            <ac:spMk id="9" creationId="{A13BDE0F-DB47-D04A-8DED-44F29C0529C7}"/>
          </ac:spMkLst>
        </pc:spChg>
        <pc:spChg chg="add mod ord">
          <ac:chgData name="Waller, Michelle" userId="269c6baa-3bea-43e2-b302-c27845c1a42b" providerId="ADAL" clId="{953D2F70-524C-C944-BB90-CB1F4AB7C85B}" dt="2020-09-23T14:43:08.805" v="27" actId="113"/>
          <ac:spMkLst>
            <pc:docMk/>
            <pc:sldMk cId="2352843579" sldId="759"/>
            <ac:spMk id="10" creationId="{7AC9BA59-C940-834F-A46E-50A0AFA081E1}"/>
          </ac:spMkLst>
        </pc:spChg>
        <pc:spChg chg="add mod ord">
          <ac:chgData name="Waller, Michelle" userId="269c6baa-3bea-43e2-b302-c27845c1a42b" providerId="ADAL" clId="{953D2F70-524C-C944-BB90-CB1F4AB7C85B}" dt="2020-09-24T09:42:08.464" v="35" actId="948"/>
          <ac:spMkLst>
            <pc:docMk/>
            <pc:sldMk cId="2352843579" sldId="759"/>
            <ac:spMk id="11" creationId="{443E2670-68E3-E14B-9442-1953C91D322A}"/>
          </ac:spMkLst>
        </pc:spChg>
      </pc:sldChg>
      <pc:sldChg chg="addSp delSp modSp add mod modClrScheme chgLayout">
        <pc:chgData name="Waller, Michelle" userId="269c6baa-3bea-43e2-b302-c27845c1a42b" providerId="ADAL" clId="{953D2F70-524C-C944-BB90-CB1F4AB7C85B}" dt="2020-09-23T14:43:42.323" v="29" actId="20577"/>
        <pc:sldMkLst>
          <pc:docMk/>
          <pc:sldMk cId="1972698789" sldId="760"/>
        </pc:sldMkLst>
        <pc:spChg chg="mod ord">
          <ac:chgData name="Waller, Michelle" userId="269c6baa-3bea-43e2-b302-c27845c1a42b" providerId="ADAL" clId="{953D2F70-524C-C944-BB90-CB1F4AB7C85B}" dt="2020-09-23T14:42:13.341" v="22" actId="700"/>
          <ac:spMkLst>
            <pc:docMk/>
            <pc:sldMk cId="1972698789" sldId="760"/>
            <ac:spMk id="2" creationId="{789DA39E-3282-B646-8E8A-2A536BD8E984}"/>
          </ac:spMkLst>
        </pc:spChg>
        <pc:spChg chg="del mod ord">
          <ac:chgData name="Waller, Michelle" userId="269c6baa-3bea-43e2-b302-c27845c1a42b" providerId="ADAL" clId="{953D2F70-524C-C944-BB90-CB1F4AB7C85B}" dt="2020-09-23T14:42:13.341" v="22" actId="700"/>
          <ac:spMkLst>
            <pc:docMk/>
            <pc:sldMk cId="1972698789" sldId="760"/>
            <ac:spMk id="3" creationId="{936AEEF0-6365-AF4C-A364-99F6285A06EC}"/>
          </ac:spMkLst>
        </pc:spChg>
        <pc:spChg chg="del mod ord">
          <ac:chgData name="Waller, Michelle" userId="269c6baa-3bea-43e2-b302-c27845c1a42b" providerId="ADAL" clId="{953D2F70-524C-C944-BB90-CB1F4AB7C85B}" dt="2020-09-23T14:42:13.341" v="22" actId="700"/>
          <ac:spMkLst>
            <pc:docMk/>
            <pc:sldMk cId="1972698789" sldId="760"/>
            <ac:spMk id="4" creationId="{D242C201-2B09-8B41-95F9-528A7666DA85}"/>
          </ac:spMkLst>
        </pc:spChg>
        <pc:spChg chg="add mod ord">
          <ac:chgData name="Waller, Michelle" userId="269c6baa-3bea-43e2-b302-c27845c1a42b" providerId="ADAL" clId="{953D2F70-524C-C944-BB90-CB1F4AB7C85B}" dt="2020-09-23T14:43:00.479" v="26" actId="113"/>
          <ac:spMkLst>
            <pc:docMk/>
            <pc:sldMk cId="1972698789" sldId="760"/>
            <ac:spMk id="5" creationId="{D269D98B-1C3D-AE4C-9922-37B3763BB245}"/>
          </ac:spMkLst>
        </pc:spChg>
        <pc:spChg chg="add mod ord">
          <ac:chgData name="Waller, Michelle" userId="269c6baa-3bea-43e2-b302-c27845c1a42b" providerId="ADAL" clId="{953D2F70-524C-C944-BB90-CB1F4AB7C85B}" dt="2020-09-23T14:43:42.323" v="29" actId="20577"/>
          <ac:spMkLst>
            <pc:docMk/>
            <pc:sldMk cId="1972698789" sldId="760"/>
            <ac:spMk id="6" creationId="{2E9B3C6F-7E91-B74F-93E0-8A59C8A4E7E3}"/>
          </ac:spMkLst>
        </pc:spChg>
      </pc:sldChg>
    </pc:docChg>
  </pc:docChgLst>
  <pc:docChgLst>
    <pc:chgData name="Waller, Michelle" userId="269c6baa-3bea-43e2-b302-c27845c1a42b" providerId="ADAL" clId="{596D65C6-F3D3-9846-856D-029797305C22}"/>
    <pc:docChg chg="undo custSel addSld delSld modSld sldOrd">
      <pc:chgData name="Waller, Michelle" userId="269c6baa-3bea-43e2-b302-c27845c1a42b" providerId="ADAL" clId="{596D65C6-F3D3-9846-856D-029797305C22}" dt="2020-09-23T10:43:26.295" v="523" actId="1076"/>
      <pc:docMkLst>
        <pc:docMk/>
      </pc:docMkLst>
      <pc:sldChg chg="modSp mod modClrScheme chgLayout">
        <pc:chgData name="Waller, Michelle" userId="269c6baa-3bea-43e2-b302-c27845c1a42b" providerId="ADAL" clId="{596D65C6-F3D3-9846-856D-029797305C22}" dt="2020-09-23T10:27:08.192" v="6"/>
        <pc:sldMkLst>
          <pc:docMk/>
          <pc:sldMk cId="1112600258" sldId="462"/>
        </pc:sldMkLst>
        <pc:spChg chg="mod ord">
          <ac:chgData name="Waller, Michelle" userId="269c6baa-3bea-43e2-b302-c27845c1a42b" providerId="ADAL" clId="{596D65C6-F3D3-9846-856D-029797305C22}" dt="2020-09-23T10:26:10.915" v="5" actId="700"/>
          <ac:spMkLst>
            <pc:docMk/>
            <pc:sldMk cId="1112600258" sldId="462"/>
            <ac:spMk id="2" creationId="{00000000-0000-0000-0000-000000000000}"/>
          </ac:spMkLst>
        </pc:spChg>
        <pc:spChg chg="mod ord">
          <ac:chgData name="Waller, Michelle" userId="269c6baa-3bea-43e2-b302-c27845c1a42b" providerId="ADAL" clId="{596D65C6-F3D3-9846-856D-029797305C22}" dt="2020-09-23T10:27:08.192" v="6"/>
          <ac:spMkLst>
            <pc:docMk/>
            <pc:sldMk cId="1112600258" sldId="462"/>
            <ac:spMk id="3" creationId="{00000000-0000-0000-0000-000000000000}"/>
          </ac:spMkLst>
        </pc:spChg>
      </pc:sldChg>
      <pc:sldChg chg="addSp delSp modSp mod modClrScheme chgLayout">
        <pc:chgData name="Waller, Michelle" userId="269c6baa-3bea-43e2-b302-c27845c1a42b" providerId="ADAL" clId="{596D65C6-F3D3-9846-856D-029797305C22}" dt="2020-09-23T10:43:26.295" v="523" actId="1076"/>
        <pc:sldMkLst>
          <pc:docMk/>
          <pc:sldMk cId="3329272137" sldId="614"/>
        </pc:sldMkLst>
        <pc:spChg chg="mod ord">
          <ac:chgData name="Waller, Michelle" userId="269c6baa-3bea-43e2-b302-c27845c1a42b" providerId="ADAL" clId="{596D65C6-F3D3-9846-856D-029797305C22}" dt="2020-09-23T10:40:32.843" v="479" actId="20577"/>
          <ac:spMkLst>
            <pc:docMk/>
            <pc:sldMk cId="3329272137" sldId="614"/>
            <ac:spMk id="2" creationId="{00000000-0000-0000-0000-000000000000}"/>
          </ac:spMkLst>
        </pc:spChg>
        <pc:spChg chg="add del mod ord">
          <ac:chgData name="Waller, Michelle" userId="269c6baa-3bea-43e2-b302-c27845c1a42b" providerId="ADAL" clId="{596D65C6-F3D3-9846-856D-029797305C22}" dt="2020-09-23T10:38:11.350" v="467" actId="700"/>
          <ac:spMkLst>
            <pc:docMk/>
            <pc:sldMk cId="3329272137" sldId="614"/>
            <ac:spMk id="3" creationId="{AC4C06C0-AA40-E048-A69C-681BD83334B7}"/>
          </ac:spMkLst>
        </pc:spChg>
        <pc:spChg chg="add del mod ord">
          <ac:chgData name="Waller, Michelle" userId="269c6baa-3bea-43e2-b302-c27845c1a42b" providerId="ADAL" clId="{596D65C6-F3D3-9846-856D-029797305C22}" dt="2020-09-23T10:38:50.981" v="469" actId="700"/>
          <ac:spMkLst>
            <pc:docMk/>
            <pc:sldMk cId="3329272137" sldId="614"/>
            <ac:spMk id="4" creationId="{3D8B419C-D893-1246-B184-C7980497DE75}"/>
          </ac:spMkLst>
        </pc:spChg>
        <pc:spChg chg="mod ord">
          <ac:chgData name="Waller, Michelle" userId="269c6baa-3bea-43e2-b302-c27845c1a42b" providerId="ADAL" clId="{596D65C6-F3D3-9846-856D-029797305C22}" dt="2020-09-23T10:38:50.981" v="469" actId="700"/>
          <ac:spMkLst>
            <pc:docMk/>
            <pc:sldMk cId="3329272137" sldId="614"/>
            <ac:spMk id="5" creationId="{00000000-0000-0000-0000-000000000000}"/>
          </ac:spMkLst>
        </pc:spChg>
        <pc:spChg chg="add mod">
          <ac:chgData name="Waller, Michelle" userId="269c6baa-3bea-43e2-b302-c27845c1a42b" providerId="ADAL" clId="{596D65C6-F3D3-9846-856D-029797305C22}" dt="2020-09-23T10:43:26.295" v="523" actId="1076"/>
          <ac:spMkLst>
            <pc:docMk/>
            <pc:sldMk cId="3329272137" sldId="614"/>
            <ac:spMk id="7" creationId="{6341C0E9-CFB2-1C42-85FA-3EE8457BC948}"/>
          </ac:spMkLst>
        </pc:spChg>
        <pc:picChg chg="add mod">
          <ac:chgData name="Waller, Michelle" userId="269c6baa-3bea-43e2-b302-c27845c1a42b" providerId="ADAL" clId="{596D65C6-F3D3-9846-856D-029797305C22}" dt="2020-09-23T10:40:55.204" v="481" actId="1076"/>
          <ac:picMkLst>
            <pc:docMk/>
            <pc:sldMk cId="3329272137" sldId="614"/>
            <ac:picMk id="6" creationId="{A02CE0BA-3C18-FF43-A7EB-2402D9FA86FB}"/>
          </ac:picMkLst>
        </pc:picChg>
      </pc:sldChg>
      <pc:sldChg chg="del">
        <pc:chgData name="Waller, Michelle" userId="269c6baa-3bea-43e2-b302-c27845c1a42b" providerId="ADAL" clId="{596D65C6-F3D3-9846-856D-029797305C22}" dt="2020-09-23T10:36:50.680" v="456" actId="2696"/>
        <pc:sldMkLst>
          <pc:docMk/>
          <pc:sldMk cId="856531162" sldId="752"/>
        </pc:sldMkLst>
      </pc:sldChg>
      <pc:sldChg chg="del">
        <pc:chgData name="Waller, Michelle" userId="269c6baa-3bea-43e2-b302-c27845c1a42b" providerId="ADAL" clId="{596D65C6-F3D3-9846-856D-029797305C22}" dt="2020-09-23T10:36:49.579" v="455" actId="2696"/>
        <pc:sldMkLst>
          <pc:docMk/>
          <pc:sldMk cId="2660385598" sldId="753"/>
        </pc:sldMkLst>
      </pc:sldChg>
      <pc:sldChg chg="del">
        <pc:chgData name="Waller, Michelle" userId="269c6baa-3bea-43e2-b302-c27845c1a42b" providerId="ADAL" clId="{596D65C6-F3D3-9846-856D-029797305C22}" dt="2020-09-23T10:36:45.412" v="451" actId="2696"/>
        <pc:sldMkLst>
          <pc:docMk/>
          <pc:sldMk cId="3029155676" sldId="754"/>
        </pc:sldMkLst>
      </pc:sldChg>
      <pc:sldChg chg="modSp mod ord modClrScheme chgLayout">
        <pc:chgData name="Waller, Michelle" userId="269c6baa-3bea-43e2-b302-c27845c1a42b" providerId="ADAL" clId="{596D65C6-F3D3-9846-856D-029797305C22}" dt="2020-09-23T10:35:12.730" v="447" actId="20577"/>
        <pc:sldMkLst>
          <pc:docMk/>
          <pc:sldMk cId="1116385079" sldId="758"/>
        </pc:sldMkLst>
        <pc:spChg chg="mod ord">
          <ac:chgData name="Waller, Michelle" userId="269c6baa-3bea-43e2-b302-c27845c1a42b" providerId="ADAL" clId="{596D65C6-F3D3-9846-856D-029797305C22}" dt="2020-09-23T10:28:56.492" v="14" actId="700"/>
          <ac:spMkLst>
            <pc:docMk/>
            <pc:sldMk cId="1116385079" sldId="758"/>
            <ac:spMk id="3" creationId="{5BB999F5-B4DA-B945-9729-AF75695806C2}"/>
          </ac:spMkLst>
        </pc:spChg>
        <pc:spChg chg="mod ord">
          <ac:chgData name="Waller, Michelle" userId="269c6baa-3bea-43e2-b302-c27845c1a42b" providerId="ADAL" clId="{596D65C6-F3D3-9846-856D-029797305C22}" dt="2020-09-23T10:28:56.492" v="14" actId="700"/>
          <ac:spMkLst>
            <pc:docMk/>
            <pc:sldMk cId="1116385079" sldId="758"/>
            <ac:spMk id="8" creationId="{AAF02E37-03DE-714A-B93D-34F9AE64C22B}"/>
          </ac:spMkLst>
        </pc:spChg>
        <pc:spChg chg="mod ord">
          <ac:chgData name="Waller, Michelle" userId="269c6baa-3bea-43e2-b302-c27845c1a42b" providerId="ADAL" clId="{596D65C6-F3D3-9846-856D-029797305C22}" dt="2020-09-23T10:35:12.730" v="447" actId="20577"/>
          <ac:spMkLst>
            <pc:docMk/>
            <pc:sldMk cId="1116385079" sldId="758"/>
            <ac:spMk id="9" creationId="{28BFD558-7C1A-3A4A-8CE5-9F2C19E807EE}"/>
          </ac:spMkLst>
        </pc:spChg>
      </pc:sldChg>
      <pc:sldChg chg="addSp delSp modSp add mod modClrScheme chgLayout">
        <pc:chgData name="Waller, Michelle" userId="269c6baa-3bea-43e2-b302-c27845c1a42b" providerId="ADAL" clId="{596D65C6-F3D3-9846-856D-029797305C22}" dt="2020-09-23T10:43:20.757" v="521" actId="1076"/>
        <pc:sldMkLst>
          <pc:docMk/>
          <pc:sldMk cId="695633816" sldId="759"/>
        </pc:sldMkLst>
        <pc:spChg chg="mod ord">
          <ac:chgData name="Waller, Michelle" userId="269c6baa-3bea-43e2-b302-c27845c1a42b" providerId="ADAL" clId="{596D65C6-F3D3-9846-856D-029797305C22}" dt="2020-09-23T10:42:50.564" v="504" actId="20577"/>
          <ac:spMkLst>
            <pc:docMk/>
            <pc:sldMk cId="695633816" sldId="759"/>
            <ac:spMk id="2" creationId="{00000000-0000-0000-0000-000000000000}"/>
          </ac:spMkLst>
        </pc:spChg>
        <pc:spChg chg="add mod">
          <ac:chgData name="Waller, Michelle" userId="269c6baa-3bea-43e2-b302-c27845c1a42b" providerId="ADAL" clId="{596D65C6-F3D3-9846-856D-029797305C22}" dt="2020-09-23T10:43:20.757" v="521" actId="1076"/>
          <ac:spMkLst>
            <pc:docMk/>
            <pc:sldMk cId="695633816" sldId="759"/>
            <ac:spMk id="3" creationId="{40289039-7645-5E42-8664-D33ED4E38EBB}"/>
          </ac:spMkLst>
        </pc:spChg>
        <pc:spChg chg="mod ord">
          <ac:chgData name="Waller, Michelle" userId="269c6baa-3bea-43e2-b302-c27845c1a42b" providerId="ADAL" clId="{596D65C6-F3D3-9846-856D-029797305C22}" dt="2020-09-23T10:42:01.304" v="499" actId="20577"/>
          <ac:spMkLst>
            <pc:docMk/>
            <pc:sldMk cId="695633816" sldId="759"/>
            <ac:spMk id="5" creationId="{00000000-0000-0000-0000-000000000000}"/>
          </ac:spMkLst>
        </pc:spChg>
        <pc:picChg chg="del">
          <ac:chgData name="Waller, Michelle" userId="269c6baa-3bea-43e2-b302-c27845c1a42b" providerId="ADAL" clId="{596D65C6-F3D3-9846-856D-029797305C22}" dt="2020-09-23T10:42:29.065" v="501" actId="478"/>
          <ac:picMkLst>
            <pc:docMk/>
            <pc:sldMk cId="695633816" sldId="759"/>
            <ac:picMk id="6" creationId="{A02CE0BA-3C18-FF43-A7EB-2402D9FA86FB}"/>
          </ac:picMkLst>
        </pc:picChg>
        <pc:picChg chg="add mod">
          <ac:chgData name="Waller, Michelle" userId="269c6baa-3bea-43e2-b302-c27845c1a42b" providerId="ADAL" clId="{596D65C6-F3D3-9846-856D-029797305C22}" dt="2020-09-23T10:42:34.280" v="503" actId="1076"/>
          <ac:picMkLst>
            <pc:docMk/>
            <pc:sldMk cId="695633816" sldId="759"/>
            <ac:picMk id="7" creationId="{786E2BF0-E11D-8047-B7F7-A814E4199C5F}"/>
          </ac:picMkLst>
        </pc:picChg>
      </pc:sldChg>
      <pc:sldChg chg="del">
        <pc:chgData name="Waller, Michelle" userId="269c6baa-3bea-43e2-b302-c27845c1a42b" providerId="ADAL" clId="{596D65C6-F3D3-9846-856D-029797305C22}" dt="2020-09-23T10:36:47.123" v="453" actId="2696"/>
        <pc:sldMkLst>
          <pc:docMk/>
          <pc:sldMk cId="3973869705" sldId="760"/>
        </pc:sldMkLst>
      </pc:sldChg>
      <pc:sldChg chg="del">
        <pc:chgData name="Waller, Michelle" userId="269c6baa-3bea-43e2-b302-c27845c1a42b" providerId="ADAL" clId="{596D65C6-F3D3-9846-856D-029797305C22}" dt="2020-09-23T10:36:54.815" v="457" actId="2696"/>
        <pc:sldMkLst>
          <pc:docMk/>
          <pc:sldMk cId="1221032343" sldId="762"/>
        </pc:sldMkLst>
      </pc:sldChg>
      <pc:sldChg chg="del">
        <pc:chgData name="Waller, Michelle" userId="269c6baa-3bea-43e2-b302-c27845c1a42b" providerId="ADAL" clId="{596D65C6-F3D3-9846-856D-029797305C22}" dt="2020-09-23T10:36:48.275" v="454" actId="2696"/>
        <pc:sldMkLst>
          <pc:docMk/>
          <pc:sldMk cId="4112829610" sldId="763"/>
        </pc:sldMkLst>
      </pc:sldChg>
      <pc:sldChg chg="del">
        <pc:chgData name="Waller, Michelle" userId="269c6baa-3bea-43e2-b302-c27845c1a42b" providerId="ADAL" clId="{596D65C6-F3D3-9846-856D-029797305C22}" dt="2020-09-23T10:36:45.993" v="452" actId="2696"/>
        <pc:sldMkLst>
          <pc:docMk/>
          <pc:sldMk cId="2457245478" sldId="764"/>
        </pc:sldMkLst>
      </pc:sld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Waller, Michelle" userId="269c6baa-3bea-43e2-b302-c27845c1a42b" providerId="ADAL" clId="{01B4653C-E114-B840-8A85-00FEFB3E9993}"/>
    <pc:docChg chg="custSel delSld modSld">
      <pc:chgData name="Waller, Michelle" userId="269c6baa-3bea-43e2-b302-c27845c1a42b" providerId="ADAL" clId="{01B4653C-E114-B840-8A85-00FEFB3E9993}" dt="2020-09-23T14:24:33.783" v="30" actId="2696"/>
      <pc:docMkLst>
        <pc:docMk/>
      </pc:docMkLst>
      <pc:sldChg chg="modSp mod">
        <pc:chgData name="Waller, Michelle" userId="269c6baa-3bea-43e2-b302-c27845c1a42b" providerId="ADAL" clId="{01B4653C-E114-B840-8A85-00FEFB3E9993}" dt="2020-09-23T14:17:00.879" v="6" actId="20577"/>
        <pc:sldMkLst>
          <pc:docMk/>
          <pc:sldMk cId="1112600258" sldId="462"/>
        </pc:sldMkLst>
        <pc:spChg chg="mod">
          <ac:chgData name="Waller, Michelle" userId="269c6baa-3bea-43e2-b302-c27845c1a42b" providerId="ADAL" clId="{01B4653C-E114-B840-8A85-00FEFB3E9993}" dt="2020-09-23T14:17:00.879" v="6" actId="20577"/>
          <ac:spMkLst>
            <pc:docMk/>
            <pc:sldMk cId="1112600258" sldId="462"/>
            <ac:spMk id="3" creationId="{00000000-0000-0000-0000-000000000000}"/>
          </ac:spMkLst>
        </pc:spChg>
      </pc:sldChg>
      <pc:sldChg chg="del">
        <pc:chgData name="Waller, Michelle" userId="269c6baa-3bea-43e2-b302-c27845c1a42b" providerId="ADAL" clId="{01B4653C-E114-B840-8A85-00FEFB3E9993}" dt="2020-09-23T14:24:32.824" v="29" actId="2696"/>
        <pc:sldMkLst>
          <pc:docMk/>
          <pc:sldMk cId="3329272137" sldId="614"/>
        </pc:sldMkLst>
      </pc:sldChg>
      <pc:sldChg chg="modSp mod modClrScheme chgLayout">
        <pc:chgData name="Waller, Michelle" userId="269c6baa-3bea-43e2-b302-c27845c1a42b" providerId="ADAL" clId="{01B4653C-E114-B840-8A85-00FEFB3E9993}" dt="2020-09-23T14:19:13.020" v="28" actId="20577"/>
        <pc:sldMkLst>
          <pc:docMk/>
          <pc:sldMk cId="1116385079" sldId="758"/>
        </pc:sldMkLst>
        <pc:spChg chg="mod ord">
          <ac:chgData name="Waller, Michelle" userId="269c6baa-3bea-43e2-b302-c27845c1a42b" providerId="ADAL" clId="{01B4653C-E114-B840-8A85-00FEFB3E9993}" dt="2020-09-23T14:18:01.755" v="7" actId="700"/>
          <ac:spMkLst>
            <pc:docMk/>
            <pc:sldMk cId="1116385079" sldId="758"/>
            <ac:spMk id="3" creationId="{5BB999F5-B4DA-B945-9729-AF75695806C2}"/>
          </ac:spMkLst>
        </pc:spChg>
        <pc:spChg chg="mod ord">
          <ac:chgData name="Waller, Michelle" userId="269c6baa-3bea-43e2-b302-c27845c1a42b" providerId="ADAL" clId="{01B4653C-E114-B840-8A85-00FEFB3E9993}" dt="2020-09-23T14:18:15.589" v="23" actId="20577"/>
          <ac:spMkLst>
            <pc:docMk/>
            <pc:sldMk cId="1116385079" sldId="758"/>
            <ac:spMk id="8" creationId="{AAF02E37-03DE-714A-B93D-34F9AE64C22B}"/>
          </ac:spMkLst>
        </pc:spChg>
        <pc:spChg chg="mod ord">
          <ac:chgData name="Waller, Michelle" userId="269c6baa-3bea-43e2-b302-c27845c1a42b" providerId="ADAL" clId="{01B4653C-E114-B840-8A85-00FEFB3E9993}" dt="2020-09-23T14:19:13.020" v="28" actId="20577"/>
          <ac:spMkLst>
            <pc:docMk/>
            <pc:sldMk cId="1116385079" sldId="758"/>
            <ac:spMk id="9" creationId="{28BFD558-7C1A-3A4A-8CE5-9F2C19E807EE}"/>
          </ac:spMkLst>
        </pc:spChg>
      </pc:sldChg>
      <pc:sldChg chg="del">
        <pc:chgData name="Waller, Michelle" userId="269c6baa-3bea-43e2-b302-c27845c1a42b" providerId="ADAL" clId="{01B4653C-E114-B840-8A85-00FEFB3E9993}" dt="2020-09-23T14:24:33.783" v="30" actId="2696"/>
        <pc:sldMkLst>
          <pc:docMk/>
          <pc:sldMk cId="695633816" sldId="759"/>
        </pc:sldMkLst>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0:12:41.806" v="188" actId="12"/>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modSp mod modClrScheme chgLayout">
        <pc:chgData name="Waller, Michelle" userId="269c6baa-3bea-43e2-b302-c27845c1a42b" providerId="ADAL" clId="{D2CB3A09-BE9F-7548-B4FB-8CB5C5C74A98}" dt="2020-09-23T09:36:48.251" v="13" actId="700"/>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09:36:48.251" v="13" actId="700"/>
          <ac:spMkLst>
            <pc:docMk/>
            <pc:sldMk cId="3329272137" sldId="614"/>
            <ac:spMk id="5" creationId="{00000000-0000-0000-0000-000000000000}"/>
          </ac:spMkLst>
        </pc:sp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0:11:13.949" v="184" actId="700"/>
        <pc:sldMkLst>
          <pc:docMk/>
          <pc:sldMk cId="856531162" sldId="752"/>
        </pc:sldMkLst>
        <pc:spChg chg="mod ord">
          <ac:chgData name="Waller, Michelle" userId="269c6baa-3bea-43e2-b302-c27845c1a42b" providerId="ADAL" clId="{D2CB3A09-BE9F-7548-B4FB-8CB5C5C74A98}" dt="2020-09-23T10:11:13.949" v="184" actId="700"/>
          <ac:spMkLst>
            <pc:docMk/>
            <pc:sldMk cId="856531162" sldId="752"/>
            <ac:spMk id="2" creationId="{00000000-0000-0000-0000-000000000000}"/>
          </ac:spMkLst>
        </pc:spChg>
        <pc:spChg chg="mod ord">
          <ac:chgData name="Waller, Michelle" userId="269c6baa-3bea-43e2-b302-c27845c1a42b" providerId="ADAL" clId="{D2CB3A09-BE9F-7548-B4FB-8CB5C5C74A98}" dt="2020-09-23T10:11:13.949" v="184" actId="700"/>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0:09:02.958" v="180" actId="115"/>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09:55:52.764" v="97"/>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0:07:05.142" v="176" actId="255"/>
        <pc:sldMkLst>
          <pc:docMk/>
          <pc:sldMk cId="3029155676" sldId="754"/>
        </pc:sldMkLst>
        <pc:spChg chg="mod ord">
          <ac:chgData name="Waller, Michelle" userId="269c6baa-3bea-43e2-b302-c27845c1a42b" providerId="ADAL" clId="{D2CB3A09-BE9F-7548-B4FB-8CB5C5C74A98}" dt="2020-09-23T10:07:05.142" v="176" actId="255"/>
          <ac:spMkLst>
            <pc:docMk/>
            <pc:sldMk cId="3029155676" sldId="754"/>
            <ac:spMk id="2" creationId="{00000000-0000-0000-0000-000000000000}"/>
          </ac:spMkLst>
        </pc:spChg>
        <pc:spChg chg="mod ord">
          <ac:chgData name="Waller, Michelle" userId="269c6baa-3bea-43e2-b302-c27845c1a42b" providerId="ADAL" clId="{D2CB3A09-BE9F-7548-B4FB-8CB5C5C74A98}" dt="2020-09-23T10:06:03.578" v="163"/>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0:12:41.806" v="188" actId="12"/>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0:01:44.788" v="146" actId="700"/>
          <ac:spMkLst>
            <pc:docMk/>
            <pc:sldMk cId="1116385079" sldId="758"/>
            <ac:spMk id="8" creationId="{AAF02E37-03DE-714A-B93D-34F9AE64C22B}"/>
          </ac:spMkLst>
        </pc:spChg>
        <pc:spChg chg="mod ord">
          <ac:chgData name="Waller, Michelle" userId="269c6baa-3bea-43e2-b302-c27845c1a42b" providerId="ADAL" clId="{D2CB3A09-BE9F-7548-B4FB-8CB5C5C74A98}" dt="2020-09-23T10:12:41.806" v="188" actId="12"/>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09:58:16.473" v="125" actId="1076"/>
        <pc:sldMkLst>
          <pc:docMk/>
          <pc:sldMk cId="3973869705" sldId="760"/>
        </pc:sldMkLst>
        <pc:spChg chg="mod ord">
          <ac:chgData name="Waller, Michelle" userId="269c6baa-3bea-43e2-b302-c27845c1a42b" providerId="ADAL" clId="{D2CB3A09-BE9F-7548-B4FB-8CB5C5C74A98}" dt="2020-09-23T09:58:12.523" v="124"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09:54:00.412" v="80"/>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0:08:14.310" v="177" actId="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ldChg>
      <pc:sldChg chg="modSp add mod">
        <pc:chgData name="Waller, Michelle" userId="269c6baa-3bea-43e2-b302-c27845c1a42b" providerId="ADAL" clId="{D2CB3A09-BE9F-7548-B4FB-8CB5C5C74A98}" dt="2020-09-23T10:12:19.553" v="186" actId="12"/>
        <pc:sldMkLst>
          <pc:docMk/>
          <pc:sldMk cId="2457245478" sldId="764"/>
        </pc:sldMkLst>
        <pc:spChg chg="mod">
          <ac:chgData name="Waller, Michelle" userId="269c6baa-3bea-43e2-b302-c27845c1a42b" providerId="ADAL" clId="{D2CB3A09-BE9F-7548-B4FB-8CB5C5C74A98}" dt="2020-09-23T10:12:19.553" v="186" actId="12"/>
          <ac:spMkLst>
            <pc:docMk/>
            <pc:sldMk cId="2457245478" sldId="764"/>
            <ac:spMk id="9" creationId="{28BFD558-7C1A-3A4A-8CE5-9F2C19E807E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07/12/2020</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07/12/2020</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1054707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1.png"/><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image" Target="../media/image1.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theme" Target="../theme/theme4.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image" Target="../media/image1.png"/><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13.svg"/><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image" Target="../media/image12.png"/><Relationship Id="rId5" Type="http://schemas.openxmlformats.org/officeDocument/2006/relationships/slideLayout" Target="../slideLayouts/slideLayout171.xml"/><Relationship Id="rId10" Type="http://schemas.openxmlformats.org/officeDocument/2006/relationships/theme" Target="../theme/theme5.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ctr" defTabSz="762000"/>
            <a:endParaRPr lang="en-GB" sz="3600" b="1" baseline="30000">
              <a:cs typeface="Arial" charset="0"/>
            </a:endParaRPr>
          </a:p>
          <a:p>
            <a:endParaRPr lang="en-GB" sz="3200"/>
          </a:p>
          <a:p>
            <a:endParaRPr lang="en-GB" sz="1400"/>
          </a:p>
        </p:txBody>
      </p:sp>
      <p:sp>
        <p:nvSpPr>
          <p:cNvPr id="3" name="Title 2"/>
          <p:cNvSpPr>
            <a:spLocks noGrp="1"/>
          </p:cNvSpPr>
          <p:nvPr>
            <p:ph type="ctrTitle"/>
          </p:nvPr>
        </p:nvSpPr>
        <p:spPr/>
        <p:txBody>
          <a:bodyPr/>
          <a:lstStyle/>
          <a:p>
            <a:r>
              <a:rPr lang="en" dirty="0"/>
              <a:t>forking</a:t>
            </a:r>
            <a:endParaRPr lang="en-GB" dirty="0">
              <a:latin typeface="+mj-lt"/>
            </a:endParaRP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11260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marL="399600" indent="-342900">
              <a:buSzPct val="125000"/>
              <a:buFont typeface="Arial" panose="020B0604020202020204" pitchFamily="34" charset="0"/>
              <a:buChar char="•"/>
            </a:pPr>
            <a:r>
              <a:rPr lang="en-GB" sz="2000" dirty="0">
                <a:solidFill>
                  <a:schemeClr val="dk1"/>
                </a:solidFill>
                <a:latin typeface="Montserrat"/>
                <a:ea typeface="Montserrat"/>
                <a:cs typeface="Montserrat"/>
                <a:sym typeface="Montserrat"/>
              </a:rPr>
              <a:t>Forking is ultimately creating a copy of an </a:t>
            </a:r>
            <a:br>
              <a:rPr lang="en-GB" sz="2000" dirty="0">
                <a:solidFill>
                  <a:schemeClr val="dk1"/>
                </a:solidFill>
                <a:latin typeface="Montserrat"/>
                <a:ea typeface="Montserrat"/>
                <a:cs typeface="Montserrat"/>
                <a:sym typeface="Montserrat"/>
              </a:rPr>
            </a:br>
            <a:r>
              <a:rPr lang="en-GB" sz="2000" dirty="0">
                <a:solidFill>
                  <a:schemeClr val="dk1"/>
                </a:solidFill>
                <a:latin typeface="Montserrat"/>
                <a:ea typeface="Montserrat"/>
                <a:cs typeface="Montserrat"/>
                <a:sym typeface="Montserrat"/>
              </a:rPr>
              <a:t>existing repository under your account</a:t>
            </a:r>
          </a:p>
          <a:p>
            <a:pPr marL="399600" indent="-342900">
              <a:spcBef>
                <a:spcPts val="1000"/>
              </a:spcBef>
              <a:spcAft>
                <a:spcPts val="1000"/>
              </a:spcAft>
              <a:buClr>
                <a:schemeClr val="dk1"/>
              </a:buClr>
              <a:buSzPct val="125000"/>
              <a:buFont typeface="Arial" panose="020B0604020202020204" pitchFamily="34" charset="0"/>
              <a:buChar char="•"/>
            </a:pPr>
            <a:r>
              <a:rPr lang="en-GB" sz="2000" dirty="0">
                <a:solidFill>
                  <a:schemeClr val="dk1"/>
                </a:solidFill>
                <a:latin typeface="Montserrat"/>
                <a:ea typeface="Montserrat"/>
                <a:cs typeface="Montserrat"/>
                <a:sym typeface="Montserrat"/>
              </a:rPr>
              <a:t>You can experiment with the existing code base without the fear of breaking the project</a:t>
            </a:r>
            <a:endParaRPr lang="en-GB" sz="2000" dirty="0">
              <a:solidFill>
                <a:schemeClr val="dk1"/>
              </a:solidFill>
              <a:latin typeface="Montserrat"/>
              <a:ea typeface="Montserrat"/>
              <a:cs typeface="Montserrat"/>
            </a:endParaRPr>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2</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GB" dirty="0"/>
              <a:t>W</a:t>
            </a:r>
            <a:r>
              <a:rPr lang="en" dirty="0"/>
              <a:t>hat is forking</a:t>
            </a:r>
            <a:endParaRPr lang="en-US" dirty="0"/>
          </a:p>
        </p:txBody>
      </p:sp>
    </p:spTree>
    <p:extLst>
      <p:ext uri="{BB962C8B-B14F-4D97-AF65-F5344CB8AC3E}">
        <p14:creationId xmlns:p14="http://schemas.microsoft.com/office/powerpoint/2010/main" val="111638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BEDCC5-97D5-B244-8529-D4408D487DCD}"/>
              </a:ext>
            </a:extLst>
          </p:cNvPr>
          <p:cNvSpPr>
            <a:spLocks noGrp="1"/>
          </p:cNvSpPr>
          <p:nvPr>
            <p:ph type="sldNum" sz="quarter" idx="4"/>
          </p:nvPr>
        </p:nvSpPr>
        <p:spPr/>
        <p:txBody>
          <a:bodyPr/>
          <a:lstStyle/>
          <a:p>
            <a:fld id="{EF892D59-8F09-EF4B-AD6D-DA609442F868}" type="slidenum">
              <a:rPr lang="en-GB" smtClean="0"/>
              <a:pPr/>
              <a:t>3</a:t>
            </a:fld>
            <a:endParaRPr lang="en-GB"/>
          </a:p>
        </p:txBody>
      </p:sp>
      <p:sp>
        <p:nvSpPr>
          <p:cNvPr id="10" name="Text Placeholder 9">
            <a:extLst>
              <a:ext uri="{FF2B5EF4-FFF2-40B4-BE49-F238E27FC236}">
                <a16:creationId xmlns:a16="http://schemas.microsoft.com/office/drawing/2014/main" id="{7AC9BA59-C940-834F-A46E-50A0AFA081E1}"/>
              </a:ext>
            </a:extLst>
          </p:cNvPr>
          <p:cNvSpPr>
            <a:spLocks noGrp="1"/>
          </p:cNvSpPr>
          <p:nvPr>
            <p:ph type="body" sz="quarter" idx="10"/>
          </p:nvPr>
        </p:nvSpPr>
        <p:spPr/>
        <p:txBody>
          <a:bodyPr/>
          <a:lstStyle/>
          <a:p>
            <a:r>
              <a:rPr lang="en-GB" dirty="0">
                <a:latin typeface="+mj-lt"/>
                <a:ea typeface="Montserrat"/>
                <a:cs typeface="Montserrat"/>
                <a:sym typeface="Montserrat"/>
              </a:rPr>
              <a:t>Proposing</a:t>
            </a:r>
            <a:r>
              <a:rPr lang="en-GB" b="1" dirty="0">
                <a:latin typeface="+mj-lt"/>
                <a:ea typeface="Montserrat"/>
                <a:cs typeface="Montserrat"/>
                <a:sym typeface="Montserrat"/>
              </a:rPr>
              <a:t> a change</a:t>
            </a:r>
            <a:endParaRPr lang="en-US" dirty="0">
              <a:latin typeface="+mj-lt"/>
            </a:endParaRPr>
          </a:p>
        </p:txBody>
      </p:sp>
      <p:sp>
        <p:nvSpPr>
          <p:cNvPr id="11" name="Text Placeholder 10">
            <a:extLst>
              <a:ext uri="{FF2B5EF4-FFF2-40B4-BE49-F238E27FC236}">
                <a16:creationId xmlns:a16="http://schemas.microsoft.com/office/drawing/2014/main" id="{443E2670-68E3-E14B-9442-1953C91D322A}"/>
              </a:ext>
            </a:extLst>
          </p:cNvPr>
          <p:cNvSpPr>
            <a:spLocks noGrp="1"/>
          </p:cNvSpPr>
          <p:nvPr>
            <p:ph type="body" sz="quarter" idx="11"/>
          </p:nvPr>
        </p:nvSpPr>
        <p:spPr/>
        <p:txBody>
          <a:bodyPr/>
          <a:lstStyle/>
          <a:p>
            <a:pPr lvl="0">
              <a:spcAft>
                <a:spcPts val="0"/>
              </a:spcAft>
            </a:pPr>
            <a:r>
              <a:rPr lang="en-GB" dirty="0">
                <a:solidFill>
                  <a:schemeClr val="dk1"/>
                </a:solidFill>
                <a:latin typeface="Montserrat"/>
                <a:ea typeface="Montserrat"/>
                <a:cs typeface="Montserrat"/>
                <a:sym typeface="Montserrat"/>
              </a:rPr>
              <a:t>Imagine you’re using someone's project and you find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a bug.</a:t>
            </a:r>
          </a:p>
          <a:p>
            <a:pPr lvl="0">
              <a:spcAft>
                <a:spcPts val="0"/>
              </a:spcAft>
            </a:pPr>
            <a:endParaRPr lang="en-GB" dirty="0">
              <a:solidFill>
                <a:schemeClr val="dk1"/>
              </a:solidFill>
              <a:latin typeface="Montserrat"/>
              <a:ea typeface="Montserrat"/>
              <a:cs typeface="Montserrat"/>
              <a:sym typeface="Montserrat"/>
            </a:endParaRP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Fork the repository</a:t>
            </a: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Create a new branch</a:t>
            </a: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Fix the issue</a:t>
            </a: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Submit a pull request to the owner of the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original project</a:t>
            </a:r>
          </a:p>
          <a:p>
            <a:pPr marL="152400" lvl="0">
              <a:spcBef>
                <a:spcPts val="1000"/>
              </a:spcBef>
              <a:spcAft>
                <a:spcPts val="0"/>
              </a:spcAft>
              <a:buClr>
                <a:schemeClr val="dk1"/>
              </a:buClr>
              <a:buSzPct val="100000"/>
            </a:pPr>
            <a:endParaRPr lang="en-GB" dirty="0">
              <a:solidFill>
                <a:schemeClr val="dk1"/>
              </a:solidFill>
              <a:latin typeface="Montserrat"/>
              <a:ea typeface="Montserrat"/>
              <a:cs typeface="Montserrat"/>
              <a:sym typeface="Montserrat"/>
            </a:endParaRPr>
          </a:p>
          <a:p>
            <a:pPr lvl="0">
              <a:spcBef>
                <a:spcPts val="1000"/>
              </a:spcBef>
              <a:spcAft>
                <a:spcPts val="1000"/>
              </a:spcAft>
              <a:buClr>
                <a:schemeClr val="dk1"/>
              </a:buClr>
              <a:buSzPts val="1100"/>
            </a:pPr>
            <a:r>
              <a:rPr lang="en-GB" dirty="0">
                <a:solidFill>
                  <a:schemeClr val="dk1"/>
                </a:solidFill>
                <a:latin typeface="Montserrat"/>
                <a:ea typeface="Montserrat"/>
                <a:cs typeface="Montserrat"/>
                <a:sym typeface="Montserrat"/>
              </a:rPr>
              <a:t>If the owner approves your fix, your work should then be merged into the original repository.</a:t>
            </a:r>
          </a:p>
          <a:p>
            <a:endParaRPr lang="en-US" dirty="0"/>
          </a:p>
        </p:txBody>
      </p:sp>
    </p:spTree>
    <p:extLst>
      <p:ext uri="{BB962C8B-B14F-4D97-AF65-F5344CB8AC3E}">
        <p14:creationId xmlns:p14="http://schemas.microsoft.com/office/powerpoint/2010/main" val="235284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9DA39E-3282-B646-8E8A-2A536BD8E984}"/>
              </a:ext>
            </a:extLst>
          </p:cNvPr>
          <p:cNvSpPr>
            <a:spLocks noGrp="1"/>
          </p:cNvSpPr>
          <p:nvPr>
            <p:ph type="sldNum" sz="quarter" idx="4"/>
          </p:nvPr>
        </p:nvSpPr>
        <p:spPr/>
        <p:txBody>
          <a:bodyPr/>
          <a:lstStyle/>
          <a:p>
            <a:fld id="{EF892D59-8F09-EF4B-AD6D-DA609442F868}" type="slidenum">
              <a:rPr lang="en-GB" smtClean="0"/>
              <a:pPr/>
              <a:t>4</a:t>
            </a:fld>
            <a:endParaRPr lang="en-GB"/>
          </a:p>
        </p:txBody>
      </p:sp>
      <p:sp>
        <p:nvSpPr>
          <p:cNvPr id="5" name="Text Placeholder 4">
            <a:extLst>
              <a:ext uri="{FF2B5EF4-FFF2-40B4-BE49-F238E27FC236}">
                <a16:creationId xmlns:a16="http://schemas.microsoft.com/office/drawing/2014/main" id="{D269D98B-1C3D-AE4C-9922-37B3763BB245}"/>
              </a:ext>
            </a:extLst>
          </p:cNvPr>
          <p:cNvSpPr>
            <a:spLocks noGrp="1"/>
          </p:cNvSpPr>
          <p:nvPr>
            <p:ph type="body" sz="quarter" idx="10"/>
          </p:nvPr>
        </p:nvSpPr>
        <p:spPr/>
        <p:txBody>
          <a:bodyPr/>
          <a:lstStyle/>
          <a:p>
            <a:r>
              <a:rPr lang="en-GB" dirty="0">
                <a:latin typeface="+mj-lt"/>
                <a:ea typeface="Montserrat"/>
                <a:cs typeface="Montserrat"/>
                <a:sym typeface="Montserrat"/>
              </a:rPr>
              <a:t>Your idea</a:t>
            </a:r>
            <a:endParaRPr lang="en-US" dirty="0">
              <a:latin typeface="+mj-lt"/>
            </a:endParaRPr>
          </a:p>
        </p:txBody>
      </p:sp>
      <p:sp>
        <p:nvSpPr>
          <p:cNvPr id="6" name="Text Placeholder 5">
            <a:extLst>
              <a:ext uri="{FF2B5EF4-FFF2-40B4-BE49-F238E27FC236}">
                <a16:creationId xmlns:a16="http://schemas.microsoft.com/office/drawing/2014/main" id="{2E9B3C6F-7E91-B74F-93E0-8A59C8A4E7E3}"/>
              </a:ext>
            </a:extLst>
          </p:cNvPr>
          <p:cNvSpPr>
            <a:spLocks noGrp="1"/>
          </p:cNvSpPr>
          <p:nvPr>
            <p:ph type="body" sz="quarter" idx="11"/>
          </p:nvPr>
        </p:nvSpPr>
        <p:spPr/>
        <p:txBody>
          <a:bodyPr/>
          <a:lstStyle/>
          <a:p>
            <a:r>
              <a:rPr lang="en-GB" dirty="0">
                <a:solidFill>
                  <a:schemeClr val="dk1"/>
                </a:solidFill>
                <a:latin typeface="Montserrat"/>
                <a:ea typeface="Montserrat"/>
                <a:cs typeface="Montserrat"/>
                <a:sym typeface="Montserrat"/>
              </a:rPr>
              <a:t>If a project is under public license, that allows you to freely use it. You could use the project as a starting point for your own project.</a:t>
            </a:r>
          </a:p>
          <a:p>
            <a:pPr lvl="0">
              <a:spcBef>
                <a:spcPts val="1000"/>
              </a:spcBef>
              <a:spcAft>
                <a:spcPts val="1000"/>
              </a:spcAft>
              <a:buClr>
                <a:schemeClr val="dk1"/>
              </a:buClr>
              <a:buSzPts val="1100"/>
            </a:pPr>
            <a:r>
              <a:rPr lang="en-GB" dirty="0">
                <a:solidFill>
                  <a:schemeClr val="dk1"/>
                </a:solidFill>
                <a:latin typeface="Montserrat"/>
                <a:ea typeface="Montserrat"/>
                <a:cs typeface="Montserrat"/>
                <a:sym typeface="Montserrat"/>
              </a:rPr>
              <a:t>For example, if you found a web application that you liked, and it was under public license, you could fork the project and add any additional functionality. This would then be yours to freely use or distribute.</a:t>
            </a:r>
          </a:p>
          <a:p>
            <a:endParaRPr lang="en-US" dirty="0"/>
          </a:p>
        </p:txBody>
      </p:sp>
    </p:spTree>
    <p:extLst>
      <p:ext uri="{BB962C8B-B14F-4D97-AF65-F5344CB8AC3E}">
        <p14:creationId xmlns:p14="http://schemas.microsoft.com/office/powerpoint/2010/main" val="19726987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Props1.xml><?xml version="1.0" encoding="utf-8"?>
<ds:datastoreItem xmlns:ds="http://schemas.openxmlformats.org/officeDocument/2006/customXml" ds:itemID="{CE1C09F2-86B8-40C8-B994-2431E67C3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C177D-8930-4CE7-B892-EC306B91C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D54FD4C0-AF61-4457-ADCF-4CFE3F92DA4C}">
  <ds:schemaRefs>
    <ds:schemaRef ds:uri="http://www.w3.org/XML/1998/namespace"/>
    <ds:schemaRef ds:uri="http://schemas.microsoft.com/office/2006/metadata/properties"/>
    <ds:schemaRef ds:uri="http://purl.org/dc/terms/"/>
    <ds:schemaRef ds:uri="99c24da3-94a5-4c5d-be3c-c97cd1e271f9"/>
    <ds:schemaRef ds:uri="http://schemas.microsoft.com/office/infopath/2007/PartnerControls"/>
    <ds:schemaRef ds:uri="http://purl.org/dc/dcmitype/"/>
    <ds:schemaRef ds:uri="http://schemas.microsoft.com/office/2006/documentManagement/types"/>
    <ds:schemaRef ds:uri="http://purl.org/dc/elements/1.1/"/>
    <ds:schemaRef ds:uri="http://schemas.openxmlformats.org/package/2006/metadata/core-properties"/>
    <ds:schemaRef ds:uri="caf9bccc-7e98-4f75-a030-30cf888d3a34"/>
    <ds:schemaRef ds:uri="448C177D-8930-4CE7-B892-EC306B91C362"/>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89</TotalTime>
  <Words>167</Words>
  <Application>Microsoft Office PowerPoint</Application>
  <PresentationFormat>Widescreen</PresentationFormat>
  <Paragraphs>21</Paragraphs>
  <Slides>4</Slides>
  <Notes>1</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4</vt:i4>
      </vt:variant>
    </vt:vector>
  </HeadingPairs>
  <TitlesOfParts>
    <vt:vector size="13" baseType="lpstr">
      <vt:lpstr>Arial</vt:lpstr>
      <vt:lpstr>Calibri</vt:lpstr>
      <vt:lpstr>Krana Fat B</vt:lpstr>
      <vt:lpstr>Montserrat</vt:lpstr>
      <vt:lpstr>Master_Primary_Colors</vt:lpstr>
      <vt:lpstr>Master_Red_and_Purple</vt:lpstr>
      <vt:lpstr>Master_Yellow_and_Orange</vt:lpstr>
      <vt:lpstr>Master_Blue</vt:lpstr>
      <vt:lpstr>Master_Neutral</vt:lpstr>
      <vt:lpstr>forking</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Andrew Burgess</cp:lastModifiedBy>
  <cp:revision>2</cp:revision>
  <cp:lastPrinted>2019-07-03T09:46:41Z</cp:lastPrinted>
  <dcterms:created xsi:type="dcterms:W3CDTF">2019-09-05T08:17:12Z</dcterms:created>
  <dcterms:modified xsi:type="dcterms:W3CDTF">2020-12-07T07:18:34Z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